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4" r:id="rId8"/>
    <p:sldId id="260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78F6071-EFA3-4FF5-84F5-154385D4500A}" type="datetimeFigureOut">
              <a:rPr lang="en-IN" smtClean="0"/>
              <a:pPr/>
              <a:t>28-09-2022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53CBBB-4D8E-4545-ADB2-4CE01F2E09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6071-EFA3-4FF5-84F5-154385D4500A}" type="datetimeFigureOut">
              <a:rPr lang="en-IN" smtClean="0"/>
              <a:pPr/>
              <a:t>28-09-2022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CBBB-4D8E-4545-ADB2-4CE01F2E09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6071-EFA3-4FF5-84F5-154385D4500A}" type="datetimeFigureOut">
              <a:rPr lang="en-IN" smtClean="0"/>
              <a:pPr/>
              <a:t>28-09-2022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CBBB-4D8E-4545-ADB2-4CE01F2E09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8F6071-EFA3-4FF5-84F5-154385D4500A}" type="datetimeFigureOut">
              <a:rPr lang="en-IN" smtClean="0"/>
              <a:pPr/>
              <a:t>28-09-2022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53CBBB-4D8E-4545-ADB2-4CE01F2E09D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8F6071-EFA3-4FF5-84F5-154385D4500A}" type="datetimeFigureOut">
              <a:rPr lang="en-IN" smtClean="0"/>
              <a:pPr/>
              <a:t>28-09-2022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53CBBB-4D8E-4545-ADB2-4CE01F2E09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6071-EFA3-4FF5-84F5-154385D4500A}" type="datetimeFigureOut">
              <a:rPr lang="en-IN" smtClean="0"/>
              <a:pPr/>
              <a:t>28-09-2022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CBBB-4D8E-4545-ADB2-4CE01F2E09D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6071-EFA3-4FF5-84F5-154385D4500A}" type="datetimeFigureOut">
              <a:rPr lang="en-IN" smtClean="0"/>
              <a:pPr/>
              <a:t>28-09-2022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CBBB-4D8E-4545-ADB2-4CE01F2E09D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8F6071-EFA3-4FF5-84F5-154385D4500A}" type="datetimeFigureOut">
              <a:rPr lang="en-IN" smtClean="0"/>
              <a:pPr/>
              <a:t>28-09-2022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53CBBB-4D8E-4545-ADB2-4CE01F2E09D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6071-EFA3-4FF5-84F5-154385D4500A}" type="datetimeFigureOut">
              <a:rPr lang="en-IN" smtClean="0"/>
              <a:pPr/>
              <a:t>28-09-2022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3CBBB-4D8E-4545-ADB2-4CE01F2E09D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8F6071-EFA3-4FF5-84F5-154385D4500A}" type="datetimeFigureOut">
              <a:rPr lang="en-IN" smtClean="0"/>
              <a:pPr/>
              <a:t>28-09-2022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53CBBB-4D8E-4545-ADB2-4CE01F2E09D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8F6071-EFA3-4FF5-84F5-154385D4500A}" type="datetimeFigureOut">
              <a:rPr lang="en-IN" smtClean="0"/>
              <a:pPr/>
              <a:t>28-09-2022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53CBBB-4D8E-4545-ADB2-4CE01F2E09D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8F6071-EFA3-4FF5-84F5-154385D4500A}" type="datetimeFigureOut">
              <a:rPr lang="en-IN" smtClean="0"/>
              <a:pPr/>
              <a:t>28-09-2022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53CBBB-4D8E-4545-ADB2-4CE01F2E09D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764704"/>
            <a:ext cx="7056784" cy="2664296"/>
          </a:xfrm>
        </p:spPr>
        <p:txBody>
          <a:bodyPr>
            <a:noAutofit/>
          </a:bodyPr>
          <a:lstStyle/>
          <a:p>
            <a:pPr algn="just"/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Data 	Communication 	Terminologies</a:t>
            </a:r>
            <a:endParaRPr lang="en-IN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63611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bandwidth channels are called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broadband channels.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bandwidth channels are called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narrowband channels.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Frequency is measured in cycles per second(hertz)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Voice signal has the bandwidth of approximately three kilohertz(3 KHz)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analog television (TV) broadcast video signal has the bandwidth of six megahertz(6 MHz)- 2000 times as wider as the voice signal.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14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I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Kilohertz(KHz)-Thousand cycles per second</a:t>
            </a:r>
          </a:p>
          <a:p>
            <a:r>
              <a:rPr lang="en-US" dirty="0" smtClean="0"/>
              <a:t>Megahertz(MHz)-Thousand KHz</a:t>
            </a:r>
          </a:p>
          <a:p>
            <a:r>
              <a:rPr lang="en-US" dirty="0" smtClean="0"/>
              <a:t>Gigahertz(GHz)-Thousand MHz</a:t>
            </a:r>
          </a:p>
          <a:p>
            <a:r>
              <a:rPr lang="en-US" dirty="0" smtClean="0"/>
              <a:t>Terahertz(THz)-Thousand GHz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542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-&gt;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information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 -&gt;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exchange information between two or more users.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Communication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Exchange of data between two or more users through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transmission media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like twisted pair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cable,coaxial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cable,optical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fibers,radio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wave,satellite,microwave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etc..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408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Transmission Media</a:t>
            </a:r>
            <a:endParaRPr lang="en-I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Transmission media is a communication channel that carries the information from the sender to the receiver. Data is transmitted through the electromagnetic signals.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45125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 of transmission media</a:t>
            </a:r>
            <a:endParaRPr lang="en-I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484784"/>
            <a:ext cx="8862218" cy="4104456"/>
          </a:xfrm>
        </p:spPr>
      </p:pic>
    </p:spTree>
    <p:extLst>
      <p:ext uri="{BB962C8B-B14F-4D97-AF65-F5344CB8AC3E}">
        <p14:creationId xmlns:p14="http://schemas.microsoft.com/office/powerpoint/2010/main" xmlns="" val="18338856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Channel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Transfer Rate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Baud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Bits per second(bps)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Bandwidth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Data Channel: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medium like cables over which information is exchanged is called channel. (Or)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Channel is the medium used to carry information or data from one point to another.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15541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Transfer Rate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determines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rate of speed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which the data is transferred from one point to another.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measurement unit is bits per second(bps),Bytes per second(Bps),or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baud.In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computer, data transfer is mainly measured in Bytes per second.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7685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I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Baud: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the unit of measurement for the information carrying capacity of communication channel.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baud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synonymous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bps(bits per second).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another unit of measuring data transfer rates.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Bits per second(bps):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refers to the speed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which the data transfer is measured.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Thousand bits per second is known as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kbps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.,kilo bits per second(Small k in kbps)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Thousand bytes per second is known as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Kbps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.,Kilo bytes per second( Capital K in Kbps)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929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Contd..</a:t>
            </a:r>
            <a:endParaRPr lang="en-I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1Bps=1 Byte per second=8 bits per second</a:t>
            </a:r>
          </a:p>
          <a:p>
            <a:r>
              <a:rPr lang="en-US" dirty="0" smtClean="0"/>
              <a:t>1 Kbps=1 Kilo bit per second=1024 bits per second</a:t>
            </a:r>
          </a:p>
          <a:p>
            <a:r>
              <a:rPr lang="en-US" dirty="0" smtClean="0"/>
              <a:t>1Mbps=1 Megabit per second=1024 Kbps</a:t>
            </a:r>
          </a:p>
          <a:p>
            <a:r>
              <a:rPr lang="en-US" dirty="0" smtClean="0"/>
              <a:t>1Gbps=1 Gigabit per second=1024 Mbps</a:t>
            </a:r>
          </a:p>
          <a:p>
            <a:r>
              <a:rPr lang="en-US" dirty="0" smtClean="0"/>
              <a:t>“kilo-”,“mega-”,”</a:t>
            </a:r>
            <a:r>
              <a:rPr lang="en-US" dirty="0" err="1" smtClean="0"/>
              <a:t>giga</a:t>
            </a:r>
            <a:r>
              <a:rPr lang="en-US" dirty="0" smtClean="0"/>
              <a:t>-”,”</a:t>
            </a:r>
            <a:r>
              <a:rPr lang="en-US" dirty="0" err="1" smtClean="0"/>
              <a:t>tera</a:t>
            </a:r>
            <a:r>
              <a:rPr lang="en-US" dirty="0" smtClean="0"/>
              <a:t>-”,</a:t>
            </a:r>
          </a:p>
          <a:p>
            <a:r>
              <a:rPr lang="en-US" dirty="0"/>
              <a:t> </a:t>
            </a:r>
            <a:r>
              <a:rPr lang="en-US" dirty="0" smtClean="0"/>
              <a:t>  “K”  ,”M”  ,”G”,”T” --</a:t>
            </a:r>
            <a:r>
              <a:rPr lang="en-US" dirty="0" smtClean="0">
                <a:sym typeface="Wingdings" pitchFamily="2" charset="2"/>
              </a:rPr>
              <a:t> it denotes powers of 1000</a:t>
            </a:r>
          </a:p>
          <a:p>
            <a:r>
              <a:rPr lang="en-US" dirty="0" smtClean="0">
                <a:sym typeface="Wingdings" pitchFamily="2" charset="2"/>
              </a:rPr>
              <a:t>For </a:t>
            </a:r>
            <a:r>
              <a:rPr lang="en-US" dirty="0" err="1" smtClean="0">
                <a:sym typeface="Wingdings" pitchFamily="2" charset="2"/>
              </a:rPr>
              <a:t>eg</a:t>
            </a:r>
            <a:r>
              <a:rPr lang="en-US" dirty="0" smtClean="0">
                <a:sym typeface="Wingdings" pitchFamily="2" charset="2"/>
              </a:rPr>
              <a:t>: 64kbps= 64000 bps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92709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Bandwidth</a:t>
            </a: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andwidth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capacity of a wired or wireless network connection link to transmit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maximum amount of data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one point to another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over 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computer network or internet connection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a given amount of time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usually in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one second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it takes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more bandwidth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download a photograph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one second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2.Large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sound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files,computer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programs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animated videos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still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more bandwidth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acceptable system performance.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13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476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  Data  Communication  Terminologies</vt:lpstr>
      <vt:lpstr>Introduction</vt:lpstr>
      <vt:lpstr>Transmission Media</vt:lpstr>
      <vt:lpstr>Classification of transmission media</vt:lpstr>
      <vt:lpstr>Slide 5</vt:lpstr>
      <vt:lpstr>Data Transfer Rate</vt:lpstr>
      <vt:lpstr>Contd….</vt:lpstr>
      <vt:lpstr>Contd..</vt:lpstr>
      <vt:lpstr>Bandwidth </vt:lpstr>
      <vt:lpstr>Contd…</vt:lpstr>
      <vt:lpstr>Contd…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Communication Terminologies</dc:title>
  <dc:creator>ismail - [2010]</dc:creator>
  <cp:lastModifiedBy>sns</cp:lastModifiedBy>
  <cp:revision>23</cp:revision>
  <dcterms:created xsi:type="dcterms:W3CDTF">2021-10-24T17:08:14Z</dcterms:created>
  <dcterms:modified xsi:type="dcterms:W3CDTF">2022-09-28T08:35:58Z</dcterms:modified>
</cp:coreProperties>
</file>